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23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35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43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171.png"/><Relationship Id="rId39" Type="http://schemas.openxmlformats.org/officeDocument/2006/relationships/image" Target="../media/image222.png"/><Relationship Id="rId21" Type="http://schemas.openxmlformats.org/officeDocument/2006/relationships/image" Target="../media/image205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45" Type="http://schemas.openxmlformats.org/officeDocument/2006/relationships/image" Target="../media/image22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4.png"/><Relationship Id="rId44" Type="http://schemas.openxmlformats.org/officeDocument/2006/relationships/image" Target="../media/image227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46" Type="http://schemas.openxmlformats.org/officeDocument/2006/relationships/image" Target="../media/image229.png"/><Relationship Id="rId20" Type="http://schemas.openxmlformats.org/officeDocument/2006/relationships/image" Target="../media/image204.png"/><Relationship Id="rId41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171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09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11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11.png"/><Relationship Id="rId5" Type="http://schemas.openxmlformats.org/officeDocument/2006/relationships/image" Target="../media/image266.png"/><Relationship Id="rId15" Type="http://schemas.openxmlformats.org/officeDocument/2006/relationships/image" Target="../media/image274.png"/><Relationship Id="rId10" Type="http://schemas.openxmlformats.org/officeDocument/2006/relationships/image" Target="../media/image21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273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42" Type="http://schemas.openxmlformats.org/officeDocument/2006/relationships/image" Target="../media/image321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9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19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4.png"/><Relationship Id="rId4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26" Type="http://schemas.openxmlformats.org/officeDocument/2006/relationships/image" Target="../media/image275.png"/><Relationship Id="rId39" Type="http://schemas.openxmlformats.org/officeDocument/2006/relationships/image" Target="../media/image358.png"/><Relationship Id="rId21" Type="http://schemas.openxmlformats.org/officeDocument/2006/relationships/image" Target="../media/image342.png"/><Relationship Id="rId34" Type="http://schemas.openxmlformats.org/officeDocument/2006/relationships/image" Target="../media/image354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image" Target="../media/image349.png"/><Relationship Id="rId41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45.png"/><Relationship Id="rId32" Type="http://schemas.openxmlformats.org/officeDocument/2006/relationships/image" Target="../media/image352.png"/><Relationship Id="rId37" Type="http://schemas.openxmlformats.org/officeDocument/2006/relationships/image" Target="../media/image276.png"/><Relationship Id="rId40" Type="http://schemas.openxmlformats.org/officeDocument/2006/relationships/image" Target="../media/image359.png"/><Relationship Id="rId5" Type="http://schemas.openxmlformats.org/officeDocument/2006/relationships/image" Target="../media/image327.png"/><Relationship Id="rId15" Type="http://schemas.openxmlformats.org/officeDocument/2006/relationships/image" Target="../media/image274.png"/><Relationship Id="rId23" Type="http://schemas.openxmlformats.org/officeDocument/2006/relationships/image" Target="../media/image344.png"/><Relationship Id="rId28" Type="http://schemas.openxmlformats.org/officeDocument/2006/relationships/image" Target="../media/image348.png"/><Relationship Id="rId36" Type="http://schemas.openxmlformats.org/officeDocument/2006/relationships/image" Target="../media/image356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31" Type="http://schemas.openxmlformats.org/officeDocument/2006/relationships/image" Target="../media/image351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343.png"/><Relationship Id="rId27" Type="http://schemas.openxmlformats.org/officeDocument/2006/relationships/image" Target="../media/image347.png"/><Relationship Id="rId30" Type="http://schemas.openxmlformats.org/officeDocument/2006/relationships/image" Target="../media/image350.png"/><Relationship Id="rId35" Type="http://schemas.openxmlformats.org/officeDocument/2006/relationships/image" Target="../media/image355.png"/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12" Type="http://schemas.openxmlformats.org/officeDocument/2006/relationships/image" Target="../media/image334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3.png"/><Relationship Id="rId38" Type="http://schemas.openxmlformats.org/officeDocument/2006/relationships/image" Target="../media/image3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269.png"/><Relationship Id="rId4" Type="http://schemas.openxmlformats.org/officeDocument/2006/relationships/image" Target="../media/image363.png"/><Relationship Id="rId9" Type="http://schemas.openxmlformats.org/officeDocument/2006/relationships/image" Target="../media/image2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2.png"/><Relationship Id="rId7" Type="http://schemas.openxmlformats.org/officeDocument/2006/relationships/image" Target="../media/image26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77.png"/><Relationship Id="rId7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45.png"/><Relationship Id="rId4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0.png"/><Relationship Id="rId7" Type="http://schemas.openxmlformats.org/officeDocument/2006/relationships/image" Target="../media/image413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2.png"/><Relationship Id="rId10" Type="http://schemas.openxmlformats.org/officeDocument/2006/relationships/image" Target="../media/image416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-9.83483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0EBDD-2D3E-18E9-92FE-404342F96E46}"/>
              </a:ext>
            </a:extLst>
          </p:cNvPr>
          <p:cNvSpPr/>
          <p:nvPr/>
        </p:nvSpPr>
        <p:spPr>
          <a:xfrm>
            <a:off x="1109082" y="5208467"/>
            <a:ext cx="1458011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535661" y="20910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784749" y="19511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5220269" y="19076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854685" y="1912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19134" y="44630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97D-95B6-CACE-885F-683C2B56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36" y="1688462"/>
            <a:ext cx="1146801" cy="30642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1DC0F-00C8-F84C-CA14-46D8017C2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80" y="1730656"/>
            <a:ext cx="1835126" cy="29612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38190C-81FD-28DC-AFBE-21F793A3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14" y="4574545"/>
            <a:ext cx="2359720" cy="22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81207</TotalTime>
  <Words>1404</Words>
  <Application>Microsoft Office PowerPoint</Application>
  <PresentationFormat>Widescreen</PresentationFormat>
  <Paragraphs>305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343</cp:revision>
  <dcterms:created xsi:type="dcterms:W3CDTF">2023-07-26T17:49:20Z</dcterms:created>
  <dcterms:modified xsi:type="dcterms:W3CDTF">2025-04-29T00:17:15Z</dcterms:modified>
</cp:coreProperties>
</file>